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24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99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20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99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69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3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78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3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49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485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B06D-5949-45B4-BC4F-FAB887D14461}" type="datetimeFigureOut">
              <a:rPr kumimoji="1" lang="ja-JP" altLang="en-US" smtClean="0"/>
              <a:t>2024/4/10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1812D-BD67-4D7D-8BF1-A7034FE758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43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" y="365761"/>
            <a:ext cx="9061704" cy="627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海老 真由美</dc:creator>
  <cp:lastModifiedBy>海老 真由美</cp:lastModifiedBy>
  <cp:revision>1</cp:revision>
  <dcterms:created xsi:type="dcterms:W3CDTF">2024-04-10T07:23:59Z</dcterms:created>
  <dcterms:modified xsi:type="dcterms:W3CDTF">2024-04-10T07:26:30Z</dcterms:modified>
</cp:coreProperties>
</file>